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Booth" userId="2d373890-9ce7-4cda-be72-420d04e97f63" providerId="ADAL" clId="{FC851EDD-47BC-469B-BD6F-31CFE710493A}"/>
    <pc:docChg chg="undo custSel modSld">
      <pc:chgData name="Colin Booth" userId="2d373890-9ce7-4cda-be72-420d04e97f63" providerId="ADAL" clId="{FC851EDD-47BC-469B-BD6F-31CFE710493A}" dt="2022-09-08T10:11:39.049" v="149"/>
      <pc:docMkLst>
        <pc:docMk/>
      </pc:docMkLst>
      <pc:sldChg chg="addSp delSp modSp delAnim">
        <pc:chgData name="Colin Booth" userId="2d373890-9ce7-4cda-be72-420d04e97f63" providerId="ADAL" clId="{FC851EDD-47BC-469B-BD6F-31CFE710493A}" dt="2022-09-08T10:11:39.049" v="149"/>
        <pc:sldMkLst>
          <pc:docMk/>
          <pc:sldMk cId="1113534071" sldId="256"/>
        </pc:sldMkLst>
        <pc:spChg chg="add del mod">
          <ac:chgData name="Colin Booth" userId="2d373890-9ce7-4cda-be72-420d04e97f63" providerId="ADAL" clId="{FC851EDD-47BC-469B-BD6F-31CFE710493A}" dt="2022-09-08T09:25:39.785" v="123" actId="478"/>
          <ac:spMkLst>
            <pc:docMk/>
            <pc:sldMk cId="1113534071" sldId="256"/>
            <ac:spMk id="9" creationId="{C22EA99A-E219-4E65-B389-50151EF32627}"/>
          </ac:spMkLst>
        </pc:spChg>
        <pc:spChg chg="add del mod">
          <ac:chgData name="Colin Booth" userId="2d373890-9ce7-4cda-be72-420d04e97f63" providerId="ADAL" clId="{FC851EDD-47BC-469B-BD6F-31CFE710493A}" dt="2022-09-08T09:25:36.945" v="122" actId="478"/>
          <ac:spMkLst>
            <pc:docMk/>
            <pc:sldMk cId="1113534071" sldId="256"/>
            <ac:spMk id="12" creationId="{65A7A19E-FC49-4A8B-B33F-20EE74540E5B}"/>
          </ac:spMkLst>
        </pc:spChg>
        <pc:spChg chg="add mod">
          <ac:chgData name="Colin Booth" userId="2d373890-9ce7-4cda-be72-420d04e97f63" providerId="ADAL" clId="{FC851EDD-47BC-469B-BD6F-31CFE710493A}" dt="2022-09-08T09:25:30.921" v="120" actId="14100"/>
          <ac:spMkLst>
            <pc:docMk/>
            <pc:sldMk cId="1113534071" sldId="256"/>
            <ac:spMk id="13" creationId="{9310A3C3-40AF-4B92-9154-6EBF017571D3}"/>
          </ac:spMkLst>
        </pc:spChg>
        <pc:picChg chg="mod">
          <ac:chgData name="Colin Booth" userId="2d373890-9ce7-4cda-be72-420d04e97f63" providerId="ADAL" clId="{FC851EDD-47BC-469B-BD6F-31CFE710493A}" dt="2022-09-08T09:44:28.660" v="145" actId="14100"/>
          <ac:picMkLst>
            <pc:docMk/>
            <pc:sldMk cId="1113534071" sldId="256"/>
            <ac:picMk id="5" creationId="{07D60039-6D69-4CB5-BA83-8A4542A9E851}"/>
          </ac:picMkLst>
        </pc:picChg>
        <pc:picChg chg="add mod">
          <ac:chgData name="Colin Booth" userId="2d373890-9ce7-4cda-be72-420d04e97f63" providerId="ADAL" clId="{FC851EDD-47BC-469B-BD6F-31CFE710493A}" dt="2022-09-08T09:24:16.642" v="108" actId="14100"/>
          <ac:picMkLst>
            <pc:docMk/>
            <pc:sldMk cId="1113534071" sldId="256"/>
            <ac:picMk id="11" creationId="{E9E35EBC-C444-4D86-97F6-A340B685E56E}"/>
          </ac:picMkLst>
        </pc:picChg>
        <pc:picChg chg="add del mod">
          <ac:chgData name="Colin Booth" userId="2d373890-9ce7-4cda-be72-420d04e97f63" providerId="ADAL" clId="{FC851EDD-47BC-469B-BD6F-31CFE710493A}" dt="2022-09-08T09:28:54.818" v="129" actId="478"/>
          <ac:picMkLst>
            <pc:docMk/>
            <pc:sldMk cId="1113534071" sldId="256"/>
            <ac:picMk id="14" creationId="{025A869E-9C69-4AF8-9433-475C9F205623}"/>
          </ac:picMkLst>
        </pc:picChg>
        <pc:picChg chg="add del mod">
          <ac:chgData name="Colin Booth" userId="2d373890-9ce7-4cda-be72-420d04e97f63" providerId="ADAL" clId="{FC851EDD-47BC-469B-BD6F-31CFE710493A}" dt="2022-09-08T09:31:23.566" v="131" actId="478"/>
          <ac:picMkLst>
            <pc:docMk/>
            <pc:sldMk cId="1113534071" sldId="256"/>
            <ac:picMk id="15" creationId="{5853164B-2209-43B9-9C49-C00E1EF2960E}"/>
          </ac:picMkLst>
        </pc:picChg>
        <pc:picChg chg="add del mod">
          <ac:chgData name="Colin Booth" userId="2d373890-9ce7-4cda-be72-420d04e97f63" providerId="ADAL" clId="{FC851EDD-47BC-469B-BD6F-31CFE710493A}" dt="2022-09-08T09:32:41.575" v="133" actId="478"/>
          <ac:picMkLst>
            <pc:docMk/>
            <pc:sldMk cId="1113534071" sldId="256"/>
            <ac:picMk id="16" creationId="{21AE9EF4-EDDF-48CB-891B-F74900F94717}"/>
          </ac:picMkLst>
        </pc:picChg>
        <pc:picChg chg="add del mod">
          <ac:chgData name="Colin Booth" userId="2d373890-9ce7-4cda-be72-420d04e97f63" providerId="ADAL" clId="{FC851EDD-47BC-469B-BD6F-31CFE710493A}" dt="2022-09-08T09:33:11.665" v="135" actId="478"/>
          <ac:picMkLst>
            <pc:docMk/>
            <pc:sldMk cId="1113534071" sldId="256"/>
            <ac:picMk id="17" creationId="{570007B0-EF6D-431A-A19B-3BFE5C6F997C}"/>
          </ac:picMkLst>
        </pc:picChg>
        <pc:picChg chg="add del mod">
          <ac:chgData name="Colin Booth" userId="2d373890-9ce7-4cda-be72-420d04e97f63" providerId="ADAL" clId="{FC851EDD-47BC-469B-BD6F-31CFE710493A}" dt="2022-09-08T09:33:51.677" v="137" actId="478"/>
          <ac:picMkLst>
            <pc:docMk/>
            <pc:sldMk cId="1113534071" sldId="256"/>
            <ac:picMk id="18" creationId="{81CF9A2A-F84B-496F-AB87-5F9E80F87F0E}"/>
          </ac:picMkLst>
        </pc:picChg>
        <pc:picChg chg="add del mod">
          <ac:chgData name="Colin Booth" userId="2d373890-9ce7-4cda-be72-420d04e97f63" providerId="ADAL" clId="{FC851EDD-47BC-469B-BD6F-31CFE710493A}" dt="2022-09-08T09:36:15.694" v="139" actId="478"/>
          <ac:picMkLst>
            <pc:docMk/>
            <pc:sldMk cId="1113534071" sldId="256"/>
            <ac:picMk id="19" creationId="{FA45AF54-771D-4124-B234-2425D727C1DE}"/>
          </ac:picMkLst>
        </pc:picChg>
        <pc:picChg chg="add del mod">
          <ac:chgData name="Colin Booth" userId="2d373890-9ce7-4cda-be72-420d04e97f63" providerId="ADAL" clId="{FC851EDD-47BC-469B-BD6F-31CFE710493A}" dt="2022-09-08T09:37:01.054" v="141" actId="478"/>
          <ac:picMkLst>
            <pc:docMk/>
            <pc:sldMk cId="1113534071" sldId="256"/>
            <ac:picMk id="20" creationId="{DC5D471B-C3F7-40AE-B107-34A45EE799F3}"/>
          </ac:picMkLst>
        </pc:picChg>
        <pc:picChg chg="add del mod">
          <ac:chgData name="Colin Booth" userId="2d373890-9ce7-4cda-be72-420d04e97f63" providerId="ADAL" clId="{FC851EDD-47BC-469B-BD6F-31CFE710493A}" dt="2022-09-08T09:37:44.835" v="143" actId="478"/>
          <ac:picMkLst>
            <pc:docMk/>
            <pc:sldMk cId="1113534071" sldId="256"/>
            <ac:picMk id="21" creationId="{D60C726F-D043-42D2-98B5-8F7CE818F51C}"/>
          </ac:picMkLst>
        </pc:picChg>
        <pc:picChg chg="add del mod">
          <ac:chgData name="Colin Booth" userId="2d373890-9ce7-4cda-be72-420d04e97f63" providerId="ADAL" clId="{FC851EDD-47BC-469B-BD6F-31CFE710493A}" dt="2022-09-08T09:58:26.049" v="146" actId="478"/>
          <ac:picMkLst>
            <pc:docMk/>
            <pc:sldMk cId="1113534071" sldId="256"/>
            <ac:picMk id="22" creationId="{6D819F1D-7FDC-45AD-8B3F-B6E4E5D0B5E7}"/>
          </ac:picMkLst>
        </pc:picChg>
        <pc:picChg chg="add del mod">
          <ac:chgData name="Colin Booth" userId="2d373890-9ce7-4cda-be72-420d04e97f63" providerId="ADAL" clId="{FC851EDD-47BC-469B-BD6F-31CFE710493A}" dt="2022-09-08T10:03:44.130" v="148" actId="478"/>
          <ac:picMkLst>
            <pc:docMk/>
            <pc:sldMk cId="1113534071" sldId="256"/>
            <ac:picMk id="23" creationId="{0969A4B0-CFAC-47E4-8FD2-EB97044DA8E5}"/>
          </ac:picMkLst>
        </pc:picChg>
        <pc:picChg chg="add mod">
          <ac:chgData name="Colin Booth" userId="2d373890-9ce7-4cda-be72-420d04e97f63" providerId="ADAL" clId="{FC851EDD-47BC-469B-BD6F-31CFE710493A}" dt="2022-09-08T10:11:39.049" v="149"/>
          <ac:picMkLst>
            <pc:docMk/>
            <pc:sldMk cId="1113534071" sldId="256"/>
            <ac:picMk id="24" creationId="{E6AFD547-9DD2-4B46-9260-3FFAEA23C37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5635C-FBA6-453D-8D47-B24B91E60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4885F-489B-4F32-A022-62A7CAE55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CFB6C-077D-408E-B625-D8D41A78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F83F-2FEF-4AE1-85B8-5186595D569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DF9A1-FA1B-4059-9D99-F538C150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A01C6-DAA9-45A5-97F8-8C5CD32E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828-2966-45A3-93D1-145BC5B11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1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F6B3-F842-4313-8944-0444A988E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809C4-5F2B-44C8-B770-2EB83C226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354B6-289E-4AA9-B1CE-09D3572C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F83F-2FEF-4AE1-85B8-5186595D569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3FB39-0350-4ED8-89FA-65AEFD29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4C461-F2E8-4CD0-9107-2F6FC64D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828-2966-45A3-93D1-145BC5B11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1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CBABC9-9C67-4C07-9C1A-28B4EB204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196EC-C303-46AC-8A69-29C5CA52A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4D321-E2BD-49E1-93A4-469E98E5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F83F-2FEF-4AE1-85B8-5186595D569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D2894-4B0D-48F7-8320-EEE08FC9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F5721-5F92-4A95-B465-0E4BC2DC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828-2966-45A3-93D1-145BC5B11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36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0696-3639-46F2-896E-9F0A37A4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8A906-4191-4F84-8388-7FB6B7B03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023C-5284-42ED-B9B9-2DA9FFA38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F83F-2FEF-4AE1-85B8-5186595D569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E56BA-50AF-4693-93A0-69C9AD89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3AD4E-B7E3-4921-BCA5-6AEAF992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828-2966-45A3-93D1-145BC5B11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10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318F-2922-43BB-B54A-06A9CB1E5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DAB23-779A-4BE5-89DB-B99552854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BB3FA-B8BF-4366-AA69-F14BBDA6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F83F-2FEF-4AE1-85B8-5186595D569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D37B1-7098-4CC6-ADAA-9E0D7386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B3955-8A8E-4FAF-9F7E-61D7C0B3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828-2966-45A3-93D1-145BC5B11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19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59D0-0F47-4B2D-B3ED-82D78D45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3C088-979B-4357-82A6-0DF787CC2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67DAA-A873-4EE9-94B3-A0B457DDD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95B68-F655-473E-ACC2-BFB4C28B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F83F-2FEF-4AE1-85B8-5186595D569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F9799-08C7-48CC-8464-845C9E72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E3E71-B554-45CF-AF92-C8040831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828-2966-45A3-93D1-145BC5B11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5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16426-D601-401F-962A-B1DBD80A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F1379-ED5A-4DE2-8AA4-7B756CCED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24180-4238-45AF-9D8E-2781E5894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6A920-1472-4F3A-9B1C-7AA68EC5F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4BAE7-6D81-40EF-9A58-37CB4AE518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4F670E-412D-458A-B01F-E2D36398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F83F-2FEF-4AE1-85B8-5186595D569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1D6BC-AD47-41A3-A2E1-7D18ACA5B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1297B-5413-442C-8C7E-883B9BF1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828-2966-45A3-93D1-145BC5B11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40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D40B6-93BD-4391-B662-3458B6C2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899AC-E390-4AF8-B0AB-875975B8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F83F-2FEF-4AE1-85B8-5186595D569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410B6-C723-4143-9D20-65E5B43F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F66B3-E77F-4670-BB06-29519B0A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828-2966-45A3-93D1-145BC5B11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53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63447-F2B3-4A3D-B110-4F6524306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F83F-2FEF-4AE1-85B8-5186595D569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7529C-815F-4B3C-A1B9-989E7356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B36E4-2F74-4DDD-8C5C-CA2DFA97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828-2966-45A3-93D1-145BC5B11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43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4D6E-7A46-4CC8-A968-F7349A74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8232-FE68-410D-A31F-364B14CA9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8A792-1EE5-4F68-A982-FE59AB6CA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AF02E-806D-41C7-9CC7-46340BF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F83F-2FEF-4AE1-85B8-5186595D569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259EE-F64F-498D-A50A-C1C77206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44F76-AA38-4766-9925-E75D4099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828-2966-45A3-93D1-145BC5B11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17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BD12-CCA0-4CDC-A146-F0BC1E13A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3D9B6-3E37-4BA3-8D9D-A5D33A5DF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7469B-4539-46AE-90A5-56C20D3A9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69CEA-A78E-4852-B529-AED1BB42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F83F-2FEF-4AE1-85B8-5186595D569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63C68-0AB5-446B-A31C-62AA942D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9123E-6D4F-4437-B584-69921BB0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D3828-2966-45A3-93D1-145BC5B11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2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857F35-A847-4A70-B78F-916C19C8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9F73D-FDC5-4625-BE28-364460DFB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7B82A-8A76-459A-96A3-D53878749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5F83F-2FEF-4AE1-85B8-5186595D569A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4060F-1EB6-4BED-813C-249D14CB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93616-F438-4DA0-A838-B69F96656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D3828-2966-45A3-93D1-145BC5B11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6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771D84A-D0FA-4EF9-BD02-DCF290098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536" y="103648"/>
            <a:ext cx="9576518" cy="535449"/>
          </a:xfrm>
        </p:spPr>
        <p:txBody>
          <a:bodyPr>
            <a:noAutofit/>
          </a:bodyPr>
          <a:lstStyle/>
          <a:p>
            <a:r>
              <a:rPr lang="en-GB" sz="3600" b="1" dirty="0"/>
              <a:t>Sustainable Building Today for a Better Tomorrow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60039-6D69-4CB5-BA83-8A4542A9E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4" y="772997"/>
            <a:ext cx="10532760" cy="5671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B3D456-AD24-4FDF-B838-B0CD26735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3" y="5838955"/>
            <a:ext cx="2746195" cy="915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E35EBC-C444-4D86-97F6-A340B685E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87" y="5803055"/>
            <a:ext cx="1942789" cy="951297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9310A3C3-40AF-4B92-9154-6EBF017571D3}"/>
              </a:ext>
            </a:extLst>
          </p:cNvPr>
          <p:cNvSpPr txBox="1">
            <a:spLocks/>
          </p:cNvSpPr>
          <p:nvPr/>
        </p:nvSpPr>
        <p:spPr>
          <a:xfrm>
            <a:off x="3213634" y="6489103"/>
            <a:ext cx="5276745" cy="467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u="sng" dirty="0">
                <a:solidFill>
                  <a:srgbClr val="FF0000"/>
                </a:solidFill>
              </a:rPr>
              <a:t>Category</a:t>
            </a:r>
            <a:r>
              <a:rPr lang="en-GB" sz="1600" dirty="0">
                <a:solidFill>
                  <a:srgbClr val="FF0000"/>
                </a:solidFill>
              </a:rPr>
              <a:t>: Research with Impact - Institution</a:t>
            </a:r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E6AFD547-9DD2-4B46-9260-3FFAEA23C3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3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659"/>
    </mc:Choice>
    <mc:Fallback>
      <p:transition spd="slow" advTm="104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F0A86286E454BAA62B1CD43C395E0" ma:contentTypeVersion="14" ma:contentTypeDescription="Create a new document." ma:contentTypeScope="" ma:versionID="b2bc9fa44a3ff37234866471c0796fbd">
  <xsd:schema xmlns:xsd="http://www.w3.org/2001/XMLSchema" xmlns:xs="http://www.w3.org/2001/XMLSchema" xmlns:p="http://schemas.microsoft.com/office/2006/metadata/properties" xmlns:ns3="8518406e-c1f7-400e-88f9-64c460a99e61" xmlns:ns4="4edea22a-393d-48cf-8590-c8b64a0e3d24" targetNamespace="http://schemas.microsoft.com/office/2006/metadata/properties" ma:root="true" ma:fieldsID="3f4fb77eb7f89a57f6684031fb3eda56" ns3:_="" ns4:_="">
    <xsd:import namespace="8518406e-c1f7-400e-88f9-64c460a99e61"/>
    <xsd:import namespace="4edea22a-393d-48cf-8590-c8b64a0e3d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18406e-c1f7-400e-88f9-64c460a99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ea22a-393d-48cf-8590-c8b64a0e3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63EDD8-BEFA-4D48-9A2D-F90D7E8A38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18406e-c1f7-400e-88f9-64c460a99e61"/>
    <ds:schemaRef ds:uri="4edea22a-393d-48cf-8590-c8b64a0e3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13E847-3CAA-4442-8D7A-1890E9D78A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757F71-B4B7-49DA-8178-D0442F9F8F7B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edea22a-393d-48cf-8590-c8b64a0e3d24"/>
    <ds:schemaRef ds:uri="8518406e-c1f7-400e-88f9-64c460a99e6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Booth</dc:creator>
  <cp:lastModifiedBy>Colin Booth</cp:lastModifiedBy>
  <cp:revision>3</cp:revision>
  <dcterms:created xsi:type="dcterms:W3CDTF">2022-09-08T09:09:18Z</dcterms:created>
  <dcterms:modified xsi:type="dcterms:W3CDTF">2022-09-08T10:13:53Z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0x0101004A7F0A86286E454BAA62B1CD43C395E0</vt:lpwstr>
  </property>
</Properties>
</file>